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06" r:id="rId4"/>
    <p:sldId id="260" r:id="rId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3.xml"/><Relationship Id="rId4" Type="http://schemas.openxmlformats.org/officeDocument/2006/relationships/slide" Target="slides/slide2.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7/5/2023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05-07-2023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05-07-2023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err="1"/>
              <a:t>July</a:t>
            </a:r>
            <a:r>
              <a:rPr lang="da-DK" dirty="0"/>
              <a: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 – see SQL statistics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50421" y="3520823"/>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336575" y="289055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1" y="476990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5864" y="2721624"/>
            <a:ext cx="38858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also shows SQL statistics for long running AL methods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4D2EDFDE-24A4-99EC-8CC6-577276B3163C}"/>
              </a:ext>
            </a:extLst>
          </p:cNvPr>
          <p:cNvSpPr txBox="1"/>
          <p:nvPr/>
        </p:nvSpPr>
        <p:spPr>
          <a:xfrm>
            <a:off x="7300600" y="3520823"/>
            <a:ext cx="3885832"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SQL statistics can help you determine if a long running AL method is not only spending a lot of time running AL, but as well is also doing work on the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Note that the time captured in this event does not include time spend in SQL.</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136051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1024</TotalTime>
  <Words>109</Words>
  <Application>Microsoft Office PowerPoint</Application>
  <PresentationFormat>Widescreen</PresentationFormat>
  <Paragraphs>11</Paragraphs>
  <Slides>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vt:i4>
      </vt:variant>
    </vt:vector>
  </HeadingPairs>
  <TitlesOfParts>
    <vt:vector size="12" baseType="lpstr">
      <vt:lpstr>Arial</vt:lpstr>
      <vt:lpstr>Calibri</vt:lpstr>
      <vt:lpstr>Calibri Light</vt:lpstr>
      <vt:lpstr>Consolas</vt:lpstr>
      <vt:lpstr>Segoe UI</vt:lpstr>
      <vt:lpstr>Segoe UI Semibold</vt:lpstr>
      <vt:lpstr>Wingdings</vt:lpstr>
      <vt:lpstr>Office Theme</vt:lpstr>
      <vt:lpstr>1_Microsoft D365 template</vt:lpstr>
      <vt:lpstr>July 2023 release of Power BI apps on telemetry</vt:lpstr>
      <vt:lpstr>Long running AL methods – see SQL statistics</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3</cp:revision>
  <dcterms:created xsi:type="dcterms:W3CDTF">2023-06-22T14:29:22Z</dcterms:created>
  <dcterms:modified xsi:type="dcterms:W3CDTF">2023-07-05T11:18:08Z</dcterms:modified>
</cp:coreProperties>
</file>